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3" r:id="rId6"/>
    <p:sldId id="260" r:id="rId7"/>
    <p:sldId id="259" r:id="rId8"/>
    <p:sldId id="264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7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A7D69-BE57-47A1-AB01-E986C11CE2A1}" v="3" dt="2021-08-06T18:49:28.588"/>
    <p1510:client id="{646C0583-CF7A-47DB-B438-25F5410746B2}" v="13" dt="2021-08-06T14:55:02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27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38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7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BD7E-D6B6-4959-95E0-687CA39F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23"/>
            <a:ext cx="10515600" cy="692265"/>
          </a:xfrm>
        </p:spPr>
        <p:txBody>
          <a:bodyPr anchor="t"/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8946-8314-4651-8D5E-44802579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EEC055-3E3F-4EFF-8DF5-95376D98F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0407"/>
            <a:ext cx="10515600" cy="495496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buFont typeface="Calibri" panose="020F0502020204030204" pitchFamily="34" charset="0"/>
              <a:buChar char="̶"/>
              <a:defRPr sz="2800">
                <a:solidFill>
                  <a:schemeClr val="tx1"/>
                </a:solidFill>
              </a:defRPr>
            </a:lvl2pPr>
            <a:lvl3pP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3pPr>
            <a:lvl4pPr>
              <a:buFont typeface="Calibri" panose="020F0502020204030204" pitchFamily="34" charset="0"/>
              <a:buChar char="▫"/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000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476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6219"/>
            <a:ext cx="10515600" cy="48007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1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4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9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6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8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7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70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6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5C916-7159-483B-B487-F9257CF3064F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830B-9705-4CA5-8335-DF8274F9B7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154F47-7DCE-4E6A-8CF4-BD7A74B85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09"/>
            <a:ext cx="10515600" cy="767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88D39AD-AF0E-4A36-8A76-72DA83EC4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522"/>
            <a:ext cx="10515600" cy="502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070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▫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;p14">
            <a:extLst>
              <a:ext uri="{FF2B5EF4-FFF2-40B4-BE49-F238E27FC236}">
                <a16:creationId xmlns:a16="http://schemas.microsoft.com/office/drawing/2014/main" id="{2DAFD8D6-515A-48CB-90AC-1A7F86AF530E}"/>
              </a:ext>
            </a:extLst>
          </p:cNvPr>
          <p:cNvSpPr/>
          <p:nvPr userDrawn="1"/>
        </p:nvSpPr>
        <p:spPr>
          <a:xfrm rot="10800000" flipH="1">
            <a:off x="-1" y="-17977"/>
            <a:ext cx="12192000" cy="61949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1;p14">
            <a:extLst>
              <a:ext uri="{FF2B5EF4-FFF2-40B4-BE49-F238E27FC236}">
                <a16:creationId xmlns:a16="http://schemas.microsoft.com/office/drawing/2014/main" id="{0F2BEE33-2390-4407-99A0-2B9E0CE3F72A}"/>
              </a:ext>
            </a:extLst>
          </p:cNvPr>
          <p:cNvSpPr/>
          <p:nvPr userDrawn="1"/>
        </p:nvSpPr>
        <p:spPr>
          <a:xfrm rot="10800000" flipH="1">
            <a:off x="-1" y="6125276"/>
            <a:ext cx="12192000" cy="5168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EB5A1-54A4-478E-A745-E1F53A24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809"/>
            <a:ext cx="10515600" cy="767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649C2-DEF8-4C41-B629-532718182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522"/>
            <a:ext cx="10515600" cy="5023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89CF7-AAB7-4625-BD13-4B3DF31CE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8868" y="63397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942A5-917C-4575-B4DF-C903FAE46DF6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Google Shape;60;p13">
            <a:extLst>
              <a:ext uri="{FF2B5EF4-FFF2-40B4-BE49-F238E27FC236}">
                <a16:creationId xmlns:a16="http://schemas.microsoft.com/office/drawing/2014/main" id="{5B53FFF4-E3A4-4DEF-B038-41D60B3B2C8F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19" y="6317392"/>
            <a:ext cx="1414213" cy="3874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88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▫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Moderated by:</a:t>
            </a:r>
          </a:p>
          <a:p>
            <a:r>
              <a:rPr lang="en-US" dirty="0"/>
              <a:t>Josh Witte, RFMP</a:t>
            </a:r>
            <a:br>
              <a:rPr lang="en-US" dirty="0"/>
            </a:br>
            <a:r>
              <a:rPr lang="en-US" dirty="0"/>
              <a:t>Director Facilities and Store Services</a:t>
            </a:r>
            <a:br>
              <a:rPr lang="en-US" dirty="0"/>
            </a:br>
            <a:r>
              <a:rPr lang="en-US" dirty="0"/>
              <a:t>Dollar Tree </a:t>
            </a:r>
            <a:r>
              <a:rPr lang="en-US" sz="1800" dirty="0">
                <a:latin typeface="Comic Sans MS" panose="030F0702030302020204" pitchFamily="66" charset="0"/>
              </a:rPr>
              <a:t>| </a:t>
            </a:r>
            <a:r>
              <a:rPr lang="en-US" dirty="0"/>
              <a:t>Family Dollar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Remote Work</a:t>
            </a:r>
            <a:br>
              <a:rPr lang="en-US" dirty="0"/>
            </a:br>
            <a:r>
              <a:rPr lang="en-US" dirty="0">
                <a:solidFill>
                  <a:srgbClr val="ED2738"/>
                </a:solidFill>
              </a:rPr>
              <a:t>Challenges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2810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Panelists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Lisa </a:t>
            </a:r>
            <a:r>
              <a:rPr lang="en-US" b="1" dirty="0" err="1"/>
              <a:t>Smola</a:t>
            </a:r>
            <a:r>
              <a:rPr lang="en-US" b="1" dirty="0"/>
              <a:t>-Hollo </a:t>
            </a:r>
            <a:r>
              <a:rPr lang="en-US" dirty="0"/>
              <a:t>– </a:t>
            </a:r>
            <a:r>
              <a:rPr lang="en-US" i="1" dirty="0"/>
              <a:t>Construction Projects</a:t>
            </a:r>
            <a:br>
              <a:rPr lang="en-US" i="1" dirty="0"/>
            </a:br>
            <a:r>
              <a:rPr lang="en-US" i="1" dirty="0"/>
              <a:t>and Analysis Manager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Amber Hoyt </a:t>
            </a:r>
            <a:r>
              <a:rPr lang="en-US" dirty="0"/>
              <a:t>– </a:t>
            </a:r>
            <a:r>
              <a:rPr lang="en-US" i="1" dirty="0"/>
              <a:t>Sr Digital Product </a:t>
            </a:r>
            <a:r>
              <a:rPr lang="en-US" i="1" dirty="0" err="1"/>
              <a:t>Mgr</a:t>
            </a:r>
            <a:r>
              <a:rPr lang="en-US" i="1" dirty="0"/>
              <a:t>, </a:t>
            </a:r>
            <a:br>
              <a:rPr lang="en-US" i="1" dirty="0"/>
            </a:br>
            <a:r>
              <a:rPr lang="en-US" i="1" dirty="0"/>
              <a:t>Associate Product Innovation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Soy Thomas </a:t>
            </a:r>
            <a:r>
              <a:rPr lang="en-US" dirty="0"/>
              <a:t>– </a:t>
            </a:r>
            <a:r>
              <a:rPr lang="en-US" i="1" dirty="0"/>
              <a:t>Dir of Construction, A&amp;E, </a:t>
            </a:r>
            <a:br>
              <a:rPr lang="en-US" i="1" dirty="0"/>
            </a:br>
            <a:r>
              <a:rPr lang="en-US" i="1" dirty="0"/>
              <a:t>and BLR India Facilities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AAAD8DC-AEDC-4BFB-82D4-8244BE881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767" y="1955170"/>
            <a:ext cx="3353244" cy="2514933"/>
          </a:xfrm>
          <a:prstGeom prst="rect">
            <a:avLst/>
          </a:prstGeom>
        </p:spPr>
      </p:pic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261B4DDF-815E-4B6A-97E7-ACD3FFFB5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09" y="1246586"/>
            <a:ext cx="1890713" cy="822144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B315175-FFE3-4E6E-ABD7-1B3043BC6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662" y="4428661"/>
            <a:ext cx="2017455" cy="50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55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F2F2E40E-5826-49E7-9A7C-809E4ECB0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908"/>
          <a:stretch/>
        </p:blipFill>
        <p:spPr>
          <a:xfrm>
            <a:off x="2308302" y="70900"/>
            <a:ext cx="9824224" cy="6736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219"/>
            <a:ext cx="6554492" cy="4800744"/>
          </a:xfrm>
        </p:spPr>
        <p:txBody>
          <a:bodyPr/>
          <a:lstStyle/>
          <a:p>
            <a:r>
              <a:rPr lang="en-US" dirty="0"/>
              <a:t>Providing transparency/remote tools</a:t>
            </a:r>
          </a:p>
          <a:p>
            <a:r>
              <a:rPr lang="en-US" dirty="0"/>
              <a:t>Moving to paperless processes</a:t>
            </a:r>
          </a:p>
          <a:p>
            <a:r>
              <a:rPr lang="en-US" dirty="0"/>
              <a:t>Maximizing existing tools</a:t>
            </a:r>
          </a:p>
          <a:p>
            <a:pPr lvl="1"/>
            <a:r>
              <a:rPr lang="en-US" dirty="0"/>
              <a:t>Budgeting for better ones </a:t>
            </a:r>
          </a:p>
          <a:p>
            <a:r>
              <a:rPr lang="en-US" dirty="0"/>
              <a:t>Leveraging internal systems/apps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10853595-5AA6-482F-8090-5026E79BB4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r="908"/>
          <a:stretch/>
        </p:blipFill>
        <p:spPr>
          <a:xfrm>
            <a:off x="2308302" y="70900"/>
            <a:ext cx="9824224" cy="6736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8457F-7350-41DA-854B-211B0083B81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247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Technology</a:t>
            </a:r>
            <a:endParaRPr lang="en-US" dirty="0"/>
          </a:p>
        </p:txBody>
      </p:sp>
      <p:pic>
        <p:nvPicPr>
          <p:cNvPr id="5" name="Amber-Part1">
            <a:hlinkClick r:id="" action="ppaction://media"/>
            <a:extLst>
              <a:ext uri="{FF2B5EF4-FFF2-40B4-BE49-F238E27FC236}">
                <a16:creationId xmlns:a16="http://schemas.microsoft.com/office/drawing/2014/main" id="{D72BE7CC-AE7F-4D03-85BA-2AB46E3190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602AC-3643-4343-850D-0F93166E59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/>
          <a:stretch/>
        </p:blipFill>
        <p:spPr>
          <a:xfrm>
            <a:off x="2850973" y="64655"/>
            <a:ext cx="9268697" cy="6733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Onboarding new employees</a:t>
            </a:r>
          </a:p>
          <a:p>
            <a:r>
              <a:rPr lang="en-US" dirty="0"/>
              <a:t>Work-life balance support</a:t>
            </a:r>
          </a:p>
          <a:p>
            <a:pPr lvl="1"/>
            <a:r>
              <a:rPr lang="en-US" dirty="0"/>
              <a:t>Leaders</a:t>
            </a:r>
          </a:p>
          <a:p>
            <a:pPr lvl="1"/>
            <a:r>
              <a:rPr lang="en-US" dirty="0"/>
              <a:t>Individual contributors</a:t>
            </a:r>
          </a:p>
          <a:p>
            <a:r>
              <a:rPr lang="en-US" dirty="0"/>
              <a:t>Investing in technology</a:t>
            </a:r>
          </a:p>
          <a:p>
            <a:r>
              <a:rPr lang="en-US" dirty="0"/>
              <a:t>IT support and accessibility</a:t>
            </a:r>
          </a:p>
          <a:p>
            <a:pPr lvl="1"/>
            <a:r>
              <a:rPr lang="en-US" dirty="0"/>
              <a:t>Ensure productivity whenever, wherever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884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63BBC39-5433-4A73-9D1A-C79CCC205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r="21353"/>
          <a:stretch/>
        </p:blipFill>
        <p:spPr>
          <a:xfrm>
            <a:off x="2032000" y="64655"/>
            <a:ext cx="10086946" cy="6730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Life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zone hurdles</a:t>
            </a:r>
          </a:p>
          <a:p>
            <a:r>
              <a:rPr lang="en-US" dirty="0"/>
              <a:t>Importance of breaktime</a:t>
            </a:r>
          </a:p>
          <a:p>
            <a:r>
              <a:rPr lang="en-US" dirty="0"/>
              <a:t>Managing your work hours</a:t>
            </a:r>
          </a:p>
          <a:p>
            <a:r>
              <a:rPr lang="en-US" dirty="0"/>
              <a:t>Set boundaries for balance</a:t>
            </a:r>
          </a:p>
          <a:p>
            <a:pPr lvl="1"/>
            <a:r>
              <a:rPr lang="en-US" dirty="0"/>
              <a:t>Suggested reading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2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63BBC39-5433-4A73-9D1A-C79CCC205C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" r="21353"/>
          <a:stretch/>
        </p:blipFill>
        <p:spPr>
          <a:xfrm>
            <a:off x="2032000" y="64655"/>
            <a:ext cx="10086946" cy="6730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Life Balance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7</a:t>
            </a:fld>
            <a:endParaRPr lang="en-US"/>
          </a:p>
        </p:txBody>
      </p:sp>
      <p:pic>
        <p:nvPicPr>
          <p:cNvPr id="8" name="Amber-Part2">
            <a:hlinkClick r:id="" action="ppaction://media"/>
            <a:extLst>
              <a:ext uri="{FF2B5EF4-FFF2-40B4-BE49-F238E27FC236}">
                <a16:creationId xmlns:a16="http://schemas.microsoft.com/office/drawing/2014/main" id="{10015EAF-1C73-404D-9B5B-F20376AFC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8350" y="1143000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8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45B7DF4B-B8DB-4E29-97D5-638A7CB2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438" y="64655"/>
            <a:ext cx="9329906" cy="6741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Accountability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218"/>
            <a:ext cx="10515600" cy="5481781"/>
          </a:xfrm>
        </p:spPr>
        <p:txBody>
          <a:bodyPr>
            <a:normAutofit/>
          </a:bodyPr>
          <a:lstStyle/>
          <a:p>
            <a:r>
              <a:rPr lang="en-US" dirty="0"/>
              <a:t>Communication/collaboration</a:t>
            </a:r>
          </a:p>
          <a:p>
            <a:pPr lvl="1"/>
            <a:r>
              <a:rPr lang="en-US" dirty="0"/>
              <a:t>Reduce redundancy</a:t>
            </a:r>
          </a:p>
          <a:p>
            <a:pPr lvl="1"/>
            <a:r>
              <a:rPr lang="en-US" dirty="0"/>
              <a:t>Record-keeping </a:t>
            </a:r>
          </a:p>
          <a:p>
            <a:r>
              <a:rPr lang="en-US" dirty="0"/>
              <a:t>Set deadlines	</a:t>
            </a:r>
          </a:p>
          <a:p>
            <a:pPr lvl="1"/>
            <a:r>
              <a:rPr lang="en-US" dirty="0"/>
              <a:t>Be mindful and respectful</a:t>
            </a:r>
          </a:p>
          <a:p>
            <a:r>
              <a:rPr lang="en-US" dirty="0"/>
              <a:t>Frequent feedback</a:t>
            </a:r>
          </a:p>
          <a:p>
            <a:pPr lvl="1"/>
            <a:r>
              <a:rPr lang="en-US" dirty="0"/>
              <a:t>Mini reviews or 1:1 conversations</a:t>
            </a:r>
          </a:p>
          <a:p>
            <a:r>
              <a:rPr lang="en-US" dirty="0"/>
              <a:t>KPIs</a:t>
            </a:r>
          </a:p>
          <a:p>
            <a:pPr lvl="1"/>
            <a:r>
              <a:rPr lang="en-US" dirty="0"/>
              <a:t>Measure what matters</a:t>
            </a:r>
          </a:p>
          <a:p>
            <a:pPr marL="457200" lvl="1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43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D1C61627-FCB4-4AB7-B42E-EDC036421C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7"/>
          <a:stretch/>
        </p:blipFill>
        <p:spPr>
          <a:xfrm>
            <a:off x="6257583" y="449451"/>
            <a:ext cx="5877592" cy="6351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DBEFF-B4A2-452E-B21E-9CDEF4D6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Q&amp;A / Open Discussion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8CBF09-DCE9-4309-9A7D-A84ABBB4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42A5-917C-4575-B4DF-C903FAE46DF6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CD29B4-B143-4D58-9599-D9972B720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has remote business changed you?</a:t>
            </a:r>
          </a:p>
          <a:p>
            <a:pPr lvl="1"/>
            <a:r>
              <a:rPr lang="en-US" dirty="0"/>
              <a:t>What is better?</a:t>
            </a:r>
          </a:p>
          <a:p>
            <a:pPr lvl="1"/>
            <a:r>
              <a:rPr lang="en-US" dirty="0"/>
              <a:t>What is worse?</a:t>
            </a:r>
          </a:p>
          <a:p>
            <a:r>
              <a:rPr lang="en-US" dirty="0"/>
              <a:t>What is the future of remote working?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960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198</Words>
  <Application>Microsoft Office PowerPoint</Application>
  <PresentationFormat>Widescreen</PresentationFormat>
  <Paragraphs>53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Wingdings</vt:lpstr>
      <vt:lpstr>Office Theme</vt:lpstr>
      <vt:lpstr>Custom Design</vt:lpstr>
      <vt:lpstr>Remote Work Challenges &amp; Solutions</vt:lpstr>
      <vt:lpstr>Panelists</vt:lpstr>
      <vt:lpstr>Technology</vt:lpstr>
      <vt:lpstr>PowerPoint Presentation</vt:lpstr>
      <vt:lpstr>Culture</vt:lpstr>
      <vt:lpstr>Work Life Balance</vt:lpstr>
      <vt:lpstr>Work Life Balance</vt:lpstr>
      <vt:lpstr>Accountability</vt:lpstr>
      <vt:lpstr>Q&amp;A / Open Discussion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Batuta, Farida (CSA)</dc:creator>
  <cp:lastModifiedBy>Jennifer Setteducao</cp:lastModifiedBy>
  <cp:revision>8</cp:revision>
  <dcterms:created xsi:type="dcterms:W3CDTF">2018-12-05T18:38:10Z</dcterms:created>
  <dcterms:modified xsi:type="dcterms:W3CDTF">2021-09-20T19:39:44Z</dcterms:modified>
</cp:coreProperties>
</file>